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9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0" r:id="rId15"/>
    <p:sldId id="299" r:id="rId16"/>
    <p:sldId id="301" r:id="rId17"/>
    <p:sldId id="302" r:id="rId18"/>
    <p:sldId id="303" r:id="rId19"/>
    <p:sldId id="304" r:id="rId20"/>
    <p:sldId id="305" r:id="rId21"/>
    <p:sldId id="306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디자인, 모핑, 주석 달기, 공동 작업, 입력하세요" id="{B9B51309-D148-4332-87C2-07BE32FBCA3B}">
          <p14:sldIdLst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299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자세한 정보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241" autoAdjust="0"/>
  </p:normalViewPr>
  <p:slideViewPr>
    <p:cSldViewPr snapToGrid="0">
      <p:cViewPr varScale="1">
        <p:scale>
          <a:sx n="73" d="100"/>
          <a:sy n="73" d="100"/>
        </p:scale>
        <p:origin x="78" y="4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615A47-BAB8-40E2-A1ED-9E90A072AC00}" type="datetime1">
              <a:rPr lang="ko-KR" altLang="en-US" smtClean="0">
                <a:latin typeface="+mj-ea"/>
                <a:ea typeface="+mj-ea"/>
              </a:rPr>
              <a:t>2020-11-11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C06A2C1-A9EB-4898-A387-106DFED4BED0}" type="datetime1">
              <a:rPr lang="ko-KR" altLang="en-US" smtClean="0"/>
              <a:pPr/>
              <a:t>2020-11-11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9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77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471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576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122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4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66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58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36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2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11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25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12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84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675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298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86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EBB724D-71E1-4DCA-86A7-3E42B461DE10}" type="datetime1">
              <a:rPr lang="ko-KR" altLang="en-US" smtClean="0"/>
              <a:t>2020-11-11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4DCE5A-71AA-4BD9-B96E-5BE2121D3AB0}" type="datetime1">
              <a:rPr lang="ko-KR" altLang="en-US" smtClean="0"/>
              <a:t>2020-11-11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HTML/CSS/JavaScript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400" dirty="0" smtClean="0">
                <a:solidFill>
                  <a:schemeClr val="bg1"/>
                </a:solidFill>
              </a:rPr>
              <a:t>20153266 </a:t>
            </a:r>
            <a:r>
              <a:rPr lang="ko-KR" altLang="en-US" sz="2400" dirty="0" smtClean="0">
                <a:solidFill>
                  <a:schemeClr val="bg1"/>
                </a:solidFill>
              </a:rPr>
              <a:t>이병길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 descr="PowerPoint 로고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Instagram(</a:t>
            </a:r>
            <a:r>
              <a:rPr lang="ko-KR" altLang="en-US" dirty="0" smtClean="0">
                <a:cs typeface="Segoe UI Light" panose="020B0502040204020203" pitchFamily="34" charset="0"/>
              </a:rPr>
              <a:t>로그인 창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36" y="1426845"/>
            <a:ext cx="865403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Instagram(</a:t>
            </a:r>
            <a:r>
              <a:rPr lang="ko-KR" altLang="en-US" dirty="0" smtClean="0">
                <a:cs typeface="Segoe UI Light" panose="020B0502040204020203" pitchFamily="34" charset="0"/>
              </a:rPr>
              <a:t>로그인 창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36" y="1426845"/>
            <a:ext cx="8654032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50657"/>
            <a:ext cx="8704523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39" y="1674000"/>
            <a:ext cx="8694378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 (</a:t>
            </a:r>
            <a:r>
              <a:rPr lang="ko-KR" altLang="en-US" dirty="0" smtClean="0">
                <a:cs typeface="Segoe UI Light" panose="020B0502040204020203" pitchFamily="34" charset="0"/>
              </a:rPr>
              <a:t>부트 </a:t>
            </a:r>
            <a:r>
              <a:rPr lang="ko-KR" altLang="en-US" dirty="0" err="1" smtClean="0">
                <a:cs typeface="Segoe UI Light" panose="020B0502040204020203" pitchFamily="34" charset="0"/>
              </a:rPr>
              <a:t>스트랩</a:t>
            </a:r>
            <a:r>
              <a:rPr lang="ko-KR" altLang="en-US" dirty="0" smtClean="0">
                <a:cs typeface="Segoe UI Light" panose="020B0502040204020203" pitchFamily="34" charset="0"/>
              </a:rPr>
              <a:t> 활용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53" y="1483858"/>
            <a:ext cx="8664084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Instagram(</a:t>
            </a:r>
            <a:r>
              <a:rPr lang="ko-KR" altLang="en-US" dirty="0" smtClean="0">
                <a:cs typeface="Segoe UI Light" panose="020B0502040204020203" pitchFamily="34" charset="0"/>
              </a:rPr>
              <a:t>댓글 기능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39" y="1500459"/>
            <a:ext cx="8644005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0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 (</a:t>
            </a:r>
            <a:r>
              <a:rPr lang="en-US" altLang="ko-KR" dirty="0" smtClean="0">
                <a:cs typeface="Segoe UI Light" panose="020B0502040204020203" pitchFamily="34" charset="0"/>
              </a:rPr>
              <a:t>explorer </a:t>
            </a:r>
            <a:r>
              <a:rPr lang="ko-KR" altLang="en-US" dirty="0" smtClean="0">
                <a:cs typeface="Segoe UI Light" panose="020B0502040204020203" pitchFamily="34" charset="0"/>
              </a:rPr>
              <a:t>메뉴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01" y="1388881"/>
            <a:ext cx="8672186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Instagram(</a:t>
            </a:r>
            <a:r>
              <a:rPr lang="ko-KR" altLang="en-US" dirty="0" smtClean="0">
                <a:cs typeface="Segoe UI Light" panose="020B0502040204020203" pitchFamily="34" charset="0"/>
              </a:rPr>
              <a:t>프로필 메뉴 </a:t>
            </a:r>
            <a:r>
              <a:rPr lang="ko-KR" altLang="en-US" dirty="0" smtClean="0">
                <a:cs typeface="Segoe UI Light" panose="020B0502040204020203" pitchFamily="34" charset="0"/>
              </a:rPr>
              <a:t>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54" y="1423307"/>
            <a:ext cx="8674158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Instagram(</a:t>
            </a:r>
            <a:r>
              <a:rPr lang="ko-KR" altLang="en-US" dirty="0" smtClean="0">
                <a:cs typeface="Segoe UI Light" panose="020B0502040204020203" pitchFamily="34" charset="0"/>
              </a:rPr>
              <a:t>프로필 편집 </a:t>
            </a:r>
            <a:r>
              <a:rPr lang="ko-KR" altLang="en-US" dirty="0" smtClean="0">
                <a:cs typeface="Segoe UI Light" panose="020B0502040204020203" pitchFamily="34" charset="0"/>
              </a:rPr>
              <a:t>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53" y="1423307"/>
            <a:ext cx="8674158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6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에어비앤비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err="1" smtClean="0">
                <a:cs typeface="Segoe UI Light" panose="020B0502040204020203" pitchFamily="34" charset="0"/>
              </a:rPr>
              <a:t>검색창</a:t>
            </a:r>
            <a:r>
              <a:rPr lang="ko-KR" altLang="en-US" dirty="0" smtClean="0">
                <a:cs typeface="Segoe UI Light" panose="020B0502040204020203" pitchFamily="34" charset="0"/>
              </a:rPr>
              <a:t>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95" y="1449977"/>
            <a:ext cx="857377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에어비앤비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각종 메뉴와 광고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56" y="1382077"/>
            <a:ext cx="8861964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r>
              <a:rPr lang="ko-KR" altLang="en-US" dirty="0" err="1">
                <a:cs typeface="Segoe UI Light" panose="020B0502040204020203" pitchFamily="34" charset="0"/>
              </a:rPr>
              <a:t>에어비앤비</a:t>
            </a:r>
            <a:r>
              <a:rPr lang="ko-KR" altLang="en-US" dirty="0">
                <a:cs typeface="Segoe UI Light" panose="020B0502040204020203" pitchFamily="34" charset="0"/>
              </a:rPr>
              <a:t> </a:t>
            </a:r>
            <a:r>
              <a:rPr lang="en-US" altLang="ko-KR" dirty="0">
                <a:cs typeface="Segoe UI Light" panose="020B0502040204020203" pitchFamily="34" charset="0"/>
              </a:rPr>
              <a:t>(</a:t>
            </a:r>
            <a:r>
              <a:rPr lang="ko-KR" altLang="en-US" dirty="0">
                <a:cs typeface="Segoe UI Light" panose="020B0502040204020203" pitchFamily="34" charset="0"/>
              </a:rPr>
              <a:t>각종 메뉴와 광고 구현</a:t>
            </a:r>
            <a:r>
              <a:rPr lang="en-US" altLang="ko-KR" dirty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13" y="1349692"/>
            <a:ext cx="8575627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Good morning 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메인 화면 및 검색 아이콘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80" y="1313361"/>
            <a:ext cx="10203315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Good morning (</a:t>
            </a:r>
            <a:r>
              <a:rPr lang="ko-KR" altLang="en-US" dirty="0" smtClean="0">
                <a:cs typeface="Segoe UI Light" panose="020B0502040204020203" pitchFamily="34" charset="0"/>
              </a:rPr>
              <a:t>추천 메뉴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2" y="1502637"/>
            <a:ext cx="10760384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Meal (</a:t>
            </a:r>
            <a:r>
              <a:rPr lang="ko-KR" altLang="en-US" dirty="0" smtClean="0">
                <a:cs typeface="Segoe UI Light" panose="020B0502040204020203" pitchFamily="34" charset="0"/>
              </a:rPr>
              <a:t>간단한 음식 사이트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88" y="1431607"/>
            <a:ext cx="8664084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Le Tour (</a:t>
            </a:r>
            <a:r>
              <a:rPr lang="ko-KR" altLang="en-US" dirty="0" smtClean="0">
                <a:cs typeface="Segoe UI Light" panose="020B0502040204020203" pitchFamily="34" charset="0"/>
              </a:rPr>
              <a:t>간단한 여행사이트 메뉴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579" y="1418544"/>
            <a:ext cx="8664084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err="1" smtClean="0">
                <a:cs typeface="Segoe UI Light" panose="020B0502040204020203" pitchFamily="34" charset="0"/>
              </a:rPr>
              <a:t>Zuzu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상단 메뉴와 우측하단의 </a:t>
            </a:r>
            <a:r>
              <a:rPr lang="en-US" altLang="ko-KR" dirty="0" smtClean="0">
                <a:cs typeface="Segoe UI Light" panose="020B0502040204020203" pitchFamily="34" charset="0"/>
              </a:rPr>
              <a:t>SNS </a:t>
            </a:r>
            <a:r>
              <a:rPr lang="ko-KR" altLang="en-US" dirty="0" smtClean="0">
                <a:cs typeface="Segoe UI Light" panose="020B0502040204020203" pitchFamily="34" charset="0"/>
              </a:rPr>
              <a:t>연동 아이콘 구현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45" y="1450366"/>
            <a:ext cx="8775288" cy="5184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9753600" y="6089286"/>
            <a:ext cx="539133" cy="3888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828163" y="2191406"/>
            <a:ext cx="2150706" cy="3888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914290" y="5521727"/>
            <a:ext cx="1566041" cy="1135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선택 시 해당 사이트에 로그인화면으로 넘어감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47_TF10001108.potx" id="{3F4D466F-2E95-485C-97A8-7A840C6B88CE}" vid="{A086733F-FFD1-4E69-9A0E-40414DC78DC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purl.org/dc/dcmitype/"/>
    <ds:schemaRef ds:uri="71af3243-3dd4-4a8d-8c0d-dd76da1f02a5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16c05727-aa75-4e4a-9b5f-8a80a1165891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2016 시작</Template>
  <TotalTime>0</TotalTime>
  <Words>130</Words>
  <Application>Microsoft Office PowerPoint</Application>
  <PresentationFormat>와이드스크린</PresentationFormat>
  <Paragraphs>38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Segoe UI</vt:lpstr>
      <vt:lpstr>Segoe UI Light</vt:lpstr>
      <vt:lpstr>WelcomeDoc</vt:lpstr>
      <vt:lpstr>HTML/CSS/JavaScript</vt:lpstr>
      <vt:lpstr>에어비앤비(검색창 구현)</vt:lpstr>
      <vt:lpstr>에어비앤비 (각종 메뉴와 광고 구현)</vt:lpstr>
      <vt:lpstr>에어비앤비 (각종 메뉴와 광고 구현)</vt:lpstr>
      <vt:lpstr>Good morning (메인 화면 및 검색 아이콘 구현)</vt:lpstr>
      <vt:lpstr>Good morning (추천 메뉴 구현)</vt:lpstr>
      <vt:lpstr>Meal (간단한 음식 사이트 구현)</vt:lpstr>
      <vt:lpstr>Le Tour (간단한 여행사이트 메뉴 구현)</vt:lpstr>
      <vt:lpstr>Zuzu(상단 메뉴와 우측하단의 SNS 연동 아이콘 구현)</vt:lpstr>
      <vt:lpstr>Instagram(로그인 창)</vt:lpstr>
      <vt:lpstr>Instagram(로그인 창)</vt:lpstr>
      <vt:lpstr>Instagram</vt:lpstr>
      <vt:lpstr>Instagram</vt:lpstr>
      <vt:lpstr>Instagram (부트 스트랩 활용)</vt:lpstr>
      <vt:lpstr>Instagram(댓글 기능 구현)</vt:lpstr>
      <vt:lpstr>Instagram (explorer 메뉴 구현)</vt:lpstr>
      <vt:lpstr>Instagram(프로필 메뉴 구현)</vt:lpstr>
      <vt:lpstr>Instagram(프로필 편집 구현)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2020-11-11T08:11:25Z</dcterms:created>
  <dcterms:modified xsi:type="dcterms:W3CDTF">2020-11-11T08:56:23Z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